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Raleway"/>
      <p:regular r:id="rId12"/>
    </p:embeddedFont>
    <p:embeddedFont>
      <p:font typeface="Raleway"/>
      <p:regular r:id="rId13"/>
    </p:embeddedFont>
    <p:embeddedFont>
      <p:font typeface="Raleway"/>
      <p:regular r:id="rId14"/>
    </p:embeddedFont>
    <p:embeddedFont>
      <p:font typeface="Raleway"/>
      <p:regular r:id="rId15"/>
    </p:embeddedFont>
    <p:embeddedFont>
      <p:font typeface="Roboto"/>
      <p:regular r:id="rId16"/>
    </p:embeddedFont>
    <p:embeddedFont>
      <p:font typeface="Roboto"/>
      <p:regular r:id="rId17"/>
    </p:embeddedFont>
    <p:embeddedFont>
      <p:font typeface="Roboto"/>
      <p:regular r:id="rId18"/>
    </p:embeddedFont>
    <p:embeddedFont>
      <p:font typeface="Roboto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82748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Pensamiento sistémico: la clave para comprender y resolver problemas complejos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5802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pensamiento sistémico es una forma poderosa de abordar problemas desafiantes. Al comprender las relaciones y patrones dentro de un sistema, podemos desarrollar soluciones más efectivas y duraderas.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406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Identificación de patrones y relaciones en sistemas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Visión holística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pensamiento sistémico nos ayuda a ver el panorama general, en lugar de enfocarnos únicamente en partes individuales.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88594"/>
            <a:ext cx="33899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Identificación de patrones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Analizando las interacciones y flujos dentro de un sistema, podemos identificar patrones clave que conducen a ciertos resultados.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88594"/>
            <a:ext cx="30796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Comprender relaciones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 reconocer las conexiones entre elementos, podemos entender mejor cómo un cambio en una parte afecta al resto del sistema.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4587" y="589598"/>
            <a:ext cx="7667625" cy="1318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Análisis de los efectos a largo plazo de las acciones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529507" y="2224207"/>
            <a:ext cx="22860" cy="5415677"/>
          </a:xfrm>
          <a:prstGeom prst="roundRect">
            <a:avLst>
              <a:gd name="adj" fmla="val 387511"/>
            </a:avLst>
          </a:prstGeom>
          <a:solidFill>
            <a:srgbClr val="C7C7D0"/>
          </a:solidFill>
          <a:ln/>
        </p:spPr>
      </p:sp>
      <p:sp>
        <p:nvSpPr>
          <p:cNvPr id="5" name="Shape 2"/>
          <p:cNvSpPr/>
          <p:nvPr/>
        </p:nvSpPr>
        <p:spPr>
          <a:xfrm>
            <a:off x="6755309" y="2687122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C7C7D0"/>
          </a:solidFill>
          <a:ln/>
        </p:spPr>
      </p:sp>
      <p:sp>
        <p:nvSpPr>
          <p:cNvPr id="6" name="Shape 3"/>
          <p:cNvSpPr/>
          <p:nvPr/>
        </p:nvSpPr>
        <p:spPr>
          <a:xfrm>
            <a:off x="6303705" y="2461379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73250" y="2540437"/>
            <a:ext cx="135374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700963" y="2435066"/>
            <a:ext cx="4677728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Identificar bucles de retroalimentación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700963" y="2890957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Examinar cómo las acciones se refuerzan o se cancelan a lo largo del tiempo nos permite anticipar resultados inesperados.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755309" y="4450199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C7C7D0"/>
          </a:solidFill>
          <a:ln/>
        </p:spPr>
      </p:sp>
      <p:sp>
        <p:nvSpPr>
          <p:cNvPr id="11" name="Shape 8"/>
          <p:cNvSpPr/>
          <p:nvPr/>
        </p:nvSpPr>
        <p:spPr>
          <a:xfrm>
            <a:off x="6303705" y="4224457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58486" y="4303514"/>
            <a:ext cx="16478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700963" y="4198144"/>
            <a:ext cx="3338632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Evaluar impactos indirectos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700963" y="4654034"/>
            <a:ext cx="6191250" cy="10119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pensamiento sistémico nos ayuda a considerar los efectos secundarios de nuestras decisiones, más allá de los efectos directos.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755309" y="6550581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C7C7D0"/>
          </a:solidFill>
          <a:ln/>
        </p:spPr>
      </p:sp>
      <p:sp>
        <p:nvSpPr>
          <p:cNvPr id="16" name="Shape 13"/>
          <p:cNvSpPr/>
          <p:nvPr/>
        </p:nvSpPr>
        <p:spPr>
          <a:xfrm>
            <a:off x="6303705" y="6324838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56462" y="6403896"/>
            <a:ext cx="168950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700963" y="6298525"/>
            <a:ext cx="2739509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Planificar a largo plazo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700963" y="6754416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Entender los ciclos y tendencias a largo plazo nos permite tomar decisiones más informadas y estratégicas.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0062" y="1010960"/>
            <a:ext cx="7696676" cy="12923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Desarrollo de la capacidad de visualización y anticipación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10062" y="2613422"/>
            <a:ext cx="3744992" cy="2199203"/>
          </a:xfrm>
          <a:prstGeom prst="roundRect">
            <a:avLst>
              <a:gd name="adj" fmla="val 394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24374" y="2827734"/>
            <a:ext cx="2584728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Modelos mentales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24374" y="3274814"/>
            <a:ext cx="3316367" cy="1323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Cultivar modelos mentales dinámicos nos ayuda a imaginar cómo se comportarán los sistemas a lo largo del tiempo.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0161746" y="2613422"/>
            <a:ext cx="3744992" cy="2199203"/>
          </a:xfrm>
          <a:prstGeom prst="roundRect">
            <a:avLst>
              <a:gd name="adj" fmla="val 394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76059" y="2827734"/>
            <a:ext cx="2910007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Pensamiento divergente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0376059" y="3274814"/>
            <a:ext cx="3316367" cy="1323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Explorar múltiples escenarios posibles nos prepara para enfrentar la incertidumbre y adaptarnos a nuevas situaciones.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10062" y="5019318"/>
            <a:ext cx="3744992" cy="2199203"/>
          </a:xfrm>
          <a:prstGeom prst="roundRect">
            <a:avLst>
              <a:gd name="adj" fmla="val 394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24374" y="5233630"/>
            <a:ext cx="2584728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Intuición sistémica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24374" y="5680710"/>
            <a:ext cx="3316367" cy="1323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Desarrollar una comprensión intuitiva de los sistemas complejos nos permite tomar decisiones más acertadas y oportunas.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0161746" y="5019318"/>
            <a:ext cx="3744992" cy="2199203"/>
          </a:xfrm>
          <a:prstGeom prst="roundRect">
            <a:avLst>
              <a:gd name="adj" fmla="val 394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376059" y="5233630"/>
            <a:ext cx="2584728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Aprendizaje continuo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0376059" y="5680710"/>
            <a:ext cx="3316367" cy="1323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Mantener una mentalidad abierta y estar dispuestos a cuestionar nuestras suposiciones nos ayuda a mejorar continuamente.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1950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1405" y="3319582"/>
            <a:ext cx="13107591" cy="1359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350"/>
              </a:lnSpc>
              <a:buNone/>
            </a:pPr>
            <a:r>
              <a:rPr lang="en-US" sz="42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Aplicación del pensamiento sistémico a diversos ámbitos</a:t>
            </a:r>
            <a:endParaRPr lang="en-US" sz="4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405" y="5005507"/>
            <a:ext cx="543878" cy="54387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1405" y="5766911"/>
            <a:ext cx="2719507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Organizaciones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61405" y="6237327"/>
            <a:ext cx="3032165" cy="1392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Optimizar procesos y estructuras organizacionales para mejorar la eficiencia y la adaptabilidad.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9801" y="5005507"/>
            <a:ext cx="543878" cy="54387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19801" y="5766911"/>
            <a:ext cx="2719507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Comunidades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4119801" y="6237327"/>
            <a:ext cx="3032284" cy="1392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Abordar desafíos sociales y de sostenibilidad desde una perspectiva holística e integrada.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8316" y="5005507"/>
            <a:ext cx="543878" cy="54387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78316" y="5766911"/>
            <a:ext cx="2719507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Medio ambiente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478316" y="6237327"/>
            <a:ext cx="3032165" cy="10440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Comprender y gestionar los sistemas naturales de manera responsable y regenerativa.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36712" y="5005507"/>
            <a:ext cx="543878" cy="54387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6712" y="5766911"/>
            <a:ext cx="2719507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Tecnología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10836712" y="6237327"/>
            <a:ext cx="3032284" cy="10440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Diseñar y optimizar sistemas tecnológicos que se adapten a las necesidades cambiantes.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2024-11-03T08:59:21Z</dcterms:created>
  <dcterms:modified xsi:type="dcterms:W3CDTF">2024-11-03T08:59:21Z</dcterms:modified>
</cp:coreProperties>
</file>